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7" r:id="rId2"/>
    <p:sldId id="318" r:id="rId3"/>
    <p:sldId id="320" r:id="rId4"/>
    <p:sldId id="315" r:id="rId5"/>
    <p:sldId id="31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eiler" initials="KW" lastIdx="5" clrIdx="0">
    <p:extLst>
      <p:ext uri="{19B8F6BF-5375-455C-9EA6-DF929625EA0E}">
        <p15:presenceInfo xmlns:p15="http://schemas.microsoft.com/office/powerpoint/2012/main" userId="S-1-5-21-1493991266-1397833606-196696484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2D"/>
    <a:srgbClr val="E6C17E"/>
    <a:srgbClr val="A04A4E"/>
    <a:srgbClr val="75919F"/>
    <a:srgbClr val="556A85"/>
    <a:srgbClr val="9A3B3F"/>
    <a:srgbClr val="68314E"/>
    <a:srgbClr val="22295D"/>
    <a:srgbClr val="E0D1BA"/>
    <a:srgbClr val="1F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130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B0A5-D154-4E53-96C6-1DC641A15AD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1A9-CF96-4A63-998B-B5D71284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9776"/>
          <a:stretch/>
        </p:blipFill>
        <p:spPr>
          <a:xfrm rot="16200000">
            <a:off x="2337674" y="-3372650"/>
            <a:ext cx="7859239" cy="126501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4C76991-60A6-40B5-8F61-60C36101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3730"/>
            <a:ext cx="10515600" cy="11123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531316" y="1786388"/>
            <a:ext cx="4513124" cy="34870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D728A5-9ADE-8BF8-7753-ED95B3D3E965}"/>
              </a:ext>
            </a:extLst>
          </p:cNvPr>
          <p:cNvGrpSpPr/>
          <p:nvPr userDrawn="1"/>
        </p:nvGrpSpPr>
        <p:grpSpPr>
          <a:xfrm>
            <a:off x="-57801" y="1048783"/>
            <a:ext cx="12650187" cy="813007"/>
            <a:chOff x="-57801" y="3263475"/>
            <a:chExt cx="12650187" cy="8130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57801" y="3263475"/>
              <a:ext cx="12650187" cy="777871"/>
            </a:xfrm>
            <a:prstGeom prst="rect">
              <a:avLst/>
            </a:prstGeom>
            <a:solidFill>
              <a:srgbClr val="E6C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B4C76991-60A6-40B5-8F61-60C36101FDF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79" y="3390230"/>
              <a:ext cx="12434825" cy="6862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2128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defRPr>
              </a:lvl1pPr>
            </a:lstStyle>
            <a:p>
              <a:pPr>
                <a:spcBef>
                  <a:spcPts val="500"/>
                </a:spcBef>
              </a:pPr>
              <a:r>
                <a:rPr lang="en-US" sz="3200" b="1" spc="400" dirty="0">
                  <a:solidFill>
                    <a:srgbClr val="131A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SEPTEMBER 28-OCTOBER 2, 2024 |</a:t>
              </a:r>
              <a:r>
                <a:rPr lang="en-US" sz="3200" b="1" spc="400" baseline="0" dirty="0">
                  <a:solidFill>
                    <a:srgbClr val="131A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HOUSTON, TEXAS</a:t>
              </a:r>
              <a:endParaRPr lang="en-US" sz="3200" b="1" spc="400" dirty="0">
                <a:solidFill>
                  <a:srgbClr val="131A2D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 descr="A black background with white numbers and text&#10;&#10;Description automatically generated">
            <a:extLst>
              <a:ext uri="{FF2B5EF4-FFF2-40B4-BE49-F238E27FC236}">
                <a16:creationId xmlns:a16="http://schemas.microsoft.com/office/drawing/2014/main" id="{0246B61B-B564-80E0-F953-200FA0C26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2"/>
          <a:stretch/>
        </p:blipFill>
        <p:spPr>
          <a:xfrm>
            <a:off x="278973" y="-924967"/>
            <a:ext cx="12192000" cy="19003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B30594-1DDB-EDE4-1086-6EC293DAAABE}"/>
              </a:ext>
            </a:extLst>
          </p:cNvPr>
          <p:cNvGrpSpPr/>
          <p:nvPr userDrawn="1"/>
        </p:nvGrpSpPr>
        <p:grpSpPr>
          <a:xfrm>
            <a:off x="5672471" y="2144798"/>
            <a:ext cx="6676582" cy="3067699"/>
            <a:chOff x="5794391" y="2205759"/>
            <a:chExt cx="5866293" cy="2503062"/>
          </a:xfrm>
        </p:grpSpPr>
        <p:pic>
          <p:nvPicPr>
            <p:cNvPr id="5" name="Picture 4" descr="A black and white text&#10;&#10;Description automatically generated">
              <a:extLst>
                <a:ext uri="{FF2B5EF4-FFF2-40B4-BE49-F238E27FC236}">
                  <a16:creationId xmlns:a16="http://schemas.microsoft.com/office/drawing/2014/main" id="{5BC5C4F2-8910-A0DE-850F-BD941504D6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63" b="6984"/>
            <a:stretch/>
          </p:blipFill>
          <p:spPr>
            <a:xfrm>
              <a:off x="5857548" y="2205759"/>
              <a:ext cx="5803136" cy="1112393"/>
            </a:xfrm>
            <a:prstGeom prst="rect">
              <a:avLst/>
            </a:prstGeom>
          </p:spPr>
        </p:pic>
        <p:pic>
          <p:nvPicPr>
            <p:cNvPr id="8" name="Picture 7" descr="A black and white text&#10;&#10;Description automatically generated">
              <a:extLst>
                <a:ext uri="{FF2B5EF4-FFF2-40B4-BE49-F238E27FC236}">
                  <a16:creationId xmlns:a16="http://schemas.microsoft.com/office/drawing/2014/main" id="{1D74BEBE-5E47-8ABC-5AD2-278FFB4B4B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00"/>
            <a:stretch/>
          </p:blipFill>
          <p:spPr>
            <a:xfrm>
              <a:off x="5794391" y="3213361"/>
              <a:ext cx="3205958" cy="1495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0906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00906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E07-DDF1-4916-8EB9-1C469DD366D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4869"/>
          <a:stretch/>
        </p:blipFill>
        <p:spPr>
          <a:xfrm>
            <a:off x="10473475" y="442"/>
            <a:ext cx="1718526" cy="68575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92525" y="5211315"/>
            <a:ext cx="173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#2024CNS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2FDBE-6ABF-F235-78AC-B4339C20D93C}"/>
              </a:ext>
            </a:extLst>
          </p:cNvPr>
          <p:cNvGrpSpPr/>
          <p:nvPr userDrawn="1"/>
        </p:nvGrpSpPr>
        <p:grpSpPr>
          <a:xfrm>
            <a:off x="10273374" y="277226"/>
            <a:ext cx="2259813" cy="1104204"/>
            <a:chOff x="5135880" y="-1091332"/>
            <a:chExt cx="8321040" cy="4065880"/>
          </a:xfrm>
        </p:grpSpPr>
        <p:pic>
          <p:nvPicPr>
            <p:cNvPr id="7" name="Picture 6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DB42AC7-C73B-C0BB-F498-8CF0DC72F5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51" b="34120"/>
            <a:stretch/>
          </p:blipFill>
          <p:spPr>
            <a:xfrm>
              <a:off x="6080759" y="-1091332"/>
              <a:ext cx="6209237" cy="2288314"/>
            </a:xfrm>
            <a:prstGeom prst="rect">
              <a:avLst/>
            </a:prstGeom>
          </p:spPr>
        </p:pic>
        <p:pic>
          <p:nvPicPr>
            <p:cNvPr id="8" name="Picture 7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4F1218D-F71D-704B-8EF2-995BEF6944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3" t="8706" r="1293" b="34120"/>
            <a:stretch/>
          </p:blipFill>
          <p:spPr>
            <a:xfrm>
              <a:off x="6096000" y="1407655"/>
              <a:ext cx="5948372" cy="1566893"/>
            </a:xfrm>
            <a:prstGeom prst="rect">
              <a:avLst/>
            </a:prstGeom>
          </p:spPr>
        </p:pic>
        <p:pic>
          <p:nvPicPr>
            <p:cNvPr id="9" name="Picture 8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777BBDA-D302-3CDA-1991-3828935FFA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5" r="53125" b="30159"/>
            <a:stretch/>
          </p:blipFill>
          <p:spPr>
            <a:xfrm rot="5400000">
              <a:off x="8930640" y="-2836671"/>
              <a:ext cx="731520" cy="83210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FC1AE7-83D3-169E-A74B-0F21A2EA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10456433" y="3678364"/>
            <a:ext cx="1724704" cy="1332594"/>
          </a:xfrm>
          <a:prstGeom prst="rect">
            <a:avLst/>
          </a:prstGeom>
        </p:spPr>
      </p:pic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029CD189-5301-366C-BA3D-2C305E49C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 b="6984"/>
          <a:stretch/>
        </p:blipFill>
        <p:spPr>
          <a:xfrm>
            <a:off x="10513884" y="5758188"/>
            <a:ext cx="1687447" cy="348318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E0406857-6CFA-FBD8-5056-B4F68F4C4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0"/>
          <a:stretch/>
        </p:blipFill>
        <p:spPr>
          <a:xfrm>
            <a:off x="10495519" y="6073694"/>
            <a:ext cx="1732573" cy="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F14DCF-53C1-87B1-2D66-0AB0E8A7A88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3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090673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0090673" cy="3570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E07-DDF1-4916-8EB9-1C469DD366D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4869"/>
          <a:stretch/>
        </p:blipFill>
        <p:spPr>
          <a:xfrm>
            <a:off x="10473475" y="442"/>
            <a:ext cx="1718526" cy="68575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92525" y="5211315"/>
            <a:ext cx="173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#2024CNS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2FDBE-6ABF-F235-78AC-B4339C20D93C}"/>
              </a:ext>
            </a:extLst>
          </p:cNvPr>
          <p:cNvGrpSpPr/>
          <p:nvPr userDrawn="1"/>
        </p:nvGrpSpPr>
        <p:grpSpPr>
          <a:xfrm>
            <a:off x="10273374" y="277226"/>
            <a:ext cx="2259813" cy="1104204"/>
            <a:chOff x="5135880" y="-1091332"/>
            <a:chExt cx="8321040" cy="4065880"/>
          </a:xfrm>
        </p:grpSpPr>
        <p:pic>
          <p:nvPicPr>
            <p:cNvPr id="7" name="Picture 6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DB42AC7-C73B-C0BB-F498-8CF0DC72F5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51" b="34120"/>
            <a:stretch/>
          </p:blipFill>
          <p:spPr>
            <a:xfrm>
              <a:off x="6080759" y="-1091332"/>
              <a:ext cx="6209237" cy="2288314"/>
            </a:xfrm>
            <a:prstGeom prst="rect">
              <a:avLst/>
            </a:prstGeom>
          </p:spPr>
        </p:pic>
        <p:pic>
          <p:nvPicPr>
            <p:cNvPr id="8" name="Picture 7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4F1218D-F71D-704B-8EF2-995BEF6944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3" t="8706" r="1293" b="34120"/>
            <a:stretch/>
          </p:blipFill>
          <p:spPr>
            <a:xfrm>
              <a:off x="6096000" y="1407655"/>
              <a:ext cx="5948372" cy="1566893"/>
            </a:xfrm>
            <a:prstGeom prst="rect">
              <a:avLst/>
            </a:prstGeom>
          </p:spPr>
        </p:pic>
        <p:pic>
          <p:nvPicPr>
            <p:cNvPr id="9" name="Picture 8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777BBDA-D302-3CDA-1991-3828935FFA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5" r="53125" b="30159"/>
            <a:stretch/>
          </p:blipFill>
          <p:spPr>
            <a:xfrm rot="5400000">
              <a:off x="8930640" y="-2836671"/>
              <a:ext cx="731520" cy="83210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FC1AE7-83D3-169E-A74B-0F21A2EA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10456433" y="3678364"/>
            <a:ext cx="1724704" cy="1332594"/>
          </a:xfrm>
          <a:prstGeom prst="rect">
            <a:avLst/>
          </a:prstGeom>
        </p:spPr>
      </p:pic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029CD189-5301-366C-BA3D-2C305E49C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 b="6984"/>
          <a:stretch/>
        </p:blipFill>
        <p:spPr>
          <a:xfrm>
            <a:off x="10513884" y="5758188"/>
            <a:ext cx="1687447" cy="348318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E0406857-6CFA-FBD8-5056-B4F68F4C4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0"/>
          <a:stretch/>
        </p:blipFill>
        <p:spPr>
          <a:xfrm>
            <a:off x="10495519" y="6073694"/>
            <a:ext cx="1732573" cy="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ars in the sky with stars&#10;&#10;Description automatically generated">
            <a:extLst>
              <a:ext uri="{FF2B5EF4-FFF2-40B4-BE49-F238E27FC236}">
                <a16:creationId xmlns:a16="http://schemas.microsoft.com/office/drawing/2014/main" id="{E76C81B3-8780-4C5A-86E0-FA85DBC0A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r="34597"/>
          <a:stretch/>
        </p:blipFill>
        <p:spPr>
          <a:xfrm rot="16200000">
            <a:off x="5433217" y="112468"/>
            <a:ext cx="1325565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094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14094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8D8E0E-8494-FBAF-E27E-F98FA220C8A2}"/>
              </a:ext>
            </a:extLst>
          </p:cNvPr>
          <p:cNvGrpSpPr/>
          <p:nvPr userDrawn="1"/>
        </p:nvGrpSpPr>
        <p:grpSpPr>
          <a:xfrm>
            <a:off x="204330" y="5542994"/>
            <a:ext cx="11770073" cy="1332594"/>
            <a:chOff x="136357" y="5542994"/>
            <a:chExt cx="11770073" cy="13325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D6127A-E5F1-4A55-A6FD-C33B5CFBBD09}"/>
                </a:ext>
              </a:extLst>
            </p:cNvPr>
            <p:cNvSpPr txBox="1"/>
            <p:nvPr userDrawn="1"/>
          </p:nvSpPr>
          <p:spPr>
            <a:xfrm>
              <a:off x="7964897" y="6262042"/>
              <a:ext cx="3882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#2024CNS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FC1AE7-83D3-169E-A74B-0F21A2EAD7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6" t="33818" r="29215" b="20932"/>
            <a:stretch/>
          </p:blipFill>
          <p:spPr>
            <a:xfrm>
              <a:off x="5879661" y="5542994"/>
              <a:ext cx="1724704" cy="1332594"/>
            </a:xfrm>
            <a:prstGeom prst="rect">
              <a:avLst/>
            </a:prstGeom>
          </p:spPr>
        </p:pic>
        <p:pic>
          <p:nvPicPr>
            <p:cNvPr id="16" name="Picture 15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D164D027-C60C-203C-82DB-5B558F382E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95"/>
            <a:stretch/>
          </p:blipFill>
          <p:spPr>
            <a:xfrm>
              <a:off x="136357" y="5775969"/>
              <a:ext cx="5564374" cy="864998"/>
            </a:xfrm>
            <a:prstGeom prst="rect">
              <a:avLst/>
            </a:prstGeom>
          </p:spPr>
        </p:pic>
        <p:pic>
          <p:nvPicPr>
            <p:cNvPr id="18" name="Picture 17" descr="A black and white text&#10;&#10;Description automatically generated">
              <a:extLst>
                <a:ext uri="{FF2B5EF4-FFF2-40B4-BE49-F238E27FC236}">
                  <a16:creationId xmlns:a16="http://schemas.microsoft.com/office/drawing/2014/main" id="{7DE2930C-83AE-35E6-21F8-63B7AF493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665" y="5752141"/>
              <a:ext cx="3882765" cy="552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59963-1D11-D37D-655E-EF6D5E83ED9B}"/>
              </a:ext>
            </a:extLst>
          </p:cNvPr>
          <p:cNvSpPr/>
          <p:nvPr userDrawn="1"/>
        </p:nvSpPr>
        <p:spPr>
          <a:xfrm>
            <a:off x="-1" y="0"/>
            <a:ext cx="12192001" cy="5747804"/>
          </a:xfrm>
          <a:prstGeom prst="rect">
            <a:avLst/>
          </a:prstGeom>
          <a:solidFill>
            <a:srgbClr val="13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tars in the sky with stars&#10;&#10;Description automatically generated">
            <a:extLst>
              <a:ext uri="{FF2B5EF4-FFF2-40B4-BE49-F238E27FC236}">
                <a16:creationId xmlns:a16="http://schemas.microsoft.com/office/drawing/2014/main" id="{E76C81B3-8780-4C5A-86E0-FA85DBC0A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r="34597"/>
          <a:stretch/>
        </p:blipFill>
        <p:spPr>
          <a:xfrm rot="16200000">
            <a:off x="5433217" y="112468"/>
            <a:ext cx="1325565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09473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1409473" cy="3570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8D8E0E-8494-FBAF-E27E-F98FA220C8A2}"/>
              </a:ext>
            </a:extLst>
          </p:cNvPr>
          <p:cNvGrpSpPr/>
          <p:nvPr userDrawn="1"/>
        </p:nvGrpSpPr>
        <p:grpSpPr>
          <a:xfrm>
            <a:off x="204330" y="5542994"/>
            <a:ext cx="11770073" cy="1332594"/>
            <a:chOff x="136357" y="5542994"/>
            <a:chExt cx="11770073" cy="13325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D6127A-E5F1-4A55-A6FD-C33B5CFBBD09}"/>
                </a:ext>
              </a:extLst>
            </p:cNvPr>
            <p:cNvSpPr txBox="1"/>
            <p:nvPr userDrawn="1"/>
          </p:nvSpPr>
          <p:spPr>
            <a:xfrm>
              <a:off x="7964897" y="6262042"/>
              <a:ext cx="3882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#2024CNS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FC1AE7-83D3-169E-A74B-0F21A2EAD7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6" t="33818" r="29215" b="20932"/>
            <a:stretch/>
          </p:blipFill>
          <p:spPr>
            <a:xfrm>
              <a:off x="5879661" y="5542994"/>
              <a:ext cx="1724704" cy="1332594"/>
            </a:xfrm>
            <a:prstGeom prst="rect">
              <a:avLst/>
            </a:prstGeom>
          </p:spPr>
        </p:pic>
        <p:pic>
          <p:nvPicPr>
            <p:cNvPr id="16" name="Picture 15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D164D027-C60C-203C-82DB-5B558F382E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95"/>
            <a:stretch/>
          </p:blipFill>
          <p:spPr>
            <a:xfrm>
              <a:off x="136357" y="5775969"/>
              <a:ext cx="5564374" cy="864998"/>
            </a:xfrm>
            <a:prstGeom prst="rect">
              <a:avLst/>
            </a:prstGeom>
          </p:spPr>
        </p:pic>
        <p:pic>
          <p:nvPicPr>
            <p:cNvPr id="18" name="Picture 17" descr="A black and white text&#10;&#10;Description automatically generated">
              <a:extLst>
                <a:ext uri="{FF2B5EF4-FFF2-40B4-BE49-F238E27FC236}">
                  <a16:creationId xmlns:a16="http://schemas.microsoft.com/office/drawing/2014/main" id="{7DE2930C-83AE-35E6-21F8-63B7AF493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665" y="5752141"/>
              <a:ext cx="3882765" cy="552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41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BE07-DDF1-4916-8EB9-1C469DD366D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940E-0C5D-4F42-AEC6-1CAB128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3" r:id="rId3"/>
    <p:sldLayoutId id="2147483671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DA3F-AFAE-02B0-9B37-31254D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EA5-A916-A67E-95A7-385906C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7A47-F059-FC65-DAEB-C6BDE1AE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7E77-753C-386D-AC91-9E65A1D1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1E92-5442-79B0-CC8A-668CCB9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17E9-62CF-176F-F434-B1CC1492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BF9F-0583-F582-79F2-929B0008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D2244C-C2D0-4238-927C-3529077E973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Rush</dc:creator>
  <cp:lastModifiedBy>Katie Allard</cp:lastModifiedBy>
  <cp:revision>165</cp:revision>
  <dcterms:created xsi:type="dcterms:W3CDTF">2019-06-27T13:56:56Z</dcterms:created>
  <dcterms:modified xsi:type="dcterms:W3CDTF">2024-08-22T18:42:31Z</dcterms:modified>
</cp:coreProperties>
</file>